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9921875" cy="58070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89" autoAdjust="0"/>
  </p:normalViewPr>
  <p:slideViewPr>
    <p:cSldViewPr snapToGrid="0" snapToObjects="1">
      <p:cViewPr>
        <p:scale>
          <a:sx n="76" d="100"/>
          <a:sy n="76" d="100"/>
        </p:scale>
        <p:origin x="-424" y="-480"/>
      </p:cViewPr>
      <p:guideLst>
        <p:guide orient="horz" pos="1829"/>
        <p:guide pos="31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D00A97-1E40-E14A-AB41-45A6C19B685B}" type="datetimeFigureOut">
              <a:rPr lang="en-US" smtClean="0"/>
              <a:t>6/17/18</a:t>
            </a:fld>
            <a:endParaRPr lang="en-US"/>
          </a:p>
        </p:txBody>
      </p:sp>
      <p:sp>
        <p:nvSpPr>
          <p:cNvPr id="4" name="Slide Image Placeholder 3"/>
          <p:cNvSpPr>
            <a:spLocks noGrp="1" noRot="1" noChangeAspect="1"/>
          </p:cNvSpPr>
          <p:nvPr>
            <p:ph type="sldImg" idx="2"/>
          </p:nvPr>
        </p:nvSpPr>
        <p:spPr>
          <a:xfrm>
            <a:off x="500063" y="685800"/>
            <a:ext cx="5857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AD54A-E81F-B340-A0E0-9289C198AA8C}" type="slidenum">
              <a:rPr lang="en-US" smtClean="0"/>
              <a:t>‹#›</a:t>
            </a:fld>
            <a:endParaRPr lang="en-US"/>
          </a:p>
        </p:txBody>
      </p:sp>
    </p:spTree>
    <p:extLst>
      <p:ext uri="{BB962C8B-B14F-4D97-AF65-F5344CB8AC3E}">
        <p14:creationId xmlns:p14="http://schemas.microsoft.com/office/powerpoint/2010/main" val="34704193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AD54A-E81F-B340-A0E0-9289C198AA8C}" type="slidenum">
              <a:rPr lang="en-US" smtClean="0"/>
              <a:t>2</a:t>
            </a:fld>
            <a:endParaRPr lang="en-US"/>
          </a:p>
        </p:txBody>
      </p:sp>
    </p:spTree>
    <p:extLst>
      <p:ext uri="{BB962C8B-B14F-4D97-AF65-F5344CB8AC3E}">
        <p14:creationId xmlns:p14="http://schemas.microsoft.com/office/powerpoint/2010/main" val="2134405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4141" y="1803958"/>
            <a:ext cx="8433594" cy="124475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8281" y="3290676"/>
            <a:ext cx="6945313" cy="14840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05CB26-C88C-7E46-9B11-0A6CABD79419}" type="datetimeFigureOut">
              <a:rPr lang="en-US" smtClean="0"/>
              <a:t>6/17/18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31423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5CB26-C88C-7E46-9B11-0A6CABD79419}" type="datetimeFigureOut">
              <a:rPr lang="en-US" smtClean="0"/>
              <a:t>6/17/18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105758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6587" y="196258"/>
            <a:ext cx="2421902" cy="4196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9158" y="196258"/>
            <a:ext cx="7102064" cy="4196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5CB26-C88C-7E46-9B11-0A6CABD79419}" type="datetimeFigureOut">
              <a:rPr lang="en-US" smtClean="0"/>
              <a:t>6/17/18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228500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5CB26-C88C-7E46-9B11-0A6CABD79419}" type="datetimeFigureOut">
              <a:rPr lang="en-US" smtClean="0"/>
              <a:t>6/17/18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82237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3760" y="3731584"/>
            <a:ext cx="8433594" cy="1153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3760" y="2461287"/>
            <a:ext cx="8433594" cy="127029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05CB26-C88C-7E46-9B11-0A6CABD79419}" type="datetimeFigureOut">
              <a:rPr lang="en-US" smtClean="0"/>
              <a:t>6/17/18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409373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9158" y="1147973"/>
            <a:ext cx="4761122" cy="32449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65645" y="1147973"/>
            <a:ext cx="4762844" cy="32449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05CB26-C88C-7E46-9B11-0A6CABD79419}" type="datetimeFigureOut">
              <a:rPr lang="en-US" smtClean="0"/>
              <a:t>6/17/18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217104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6094" y="232552"/>
            <a:ext cx="8929688" cy="96784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6094" y="1299871"/>
            <a:ext cx="4383885" cy="541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6094" y="1841595"/>
            <a:ext cx="4383885" cy="33457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40175" y="1299871"/>
            <a:ext cx="4385607" cy="541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40175" y="1841595"/>
            <a:ext cx="4385607" cy="33457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05CB26-C88C-7E46-9B11-0A6CABD79419}" type="datetimeFigureOut">
              <a:rPr lang="en-US" smtClean="0"/>
              <a:t>6/17/18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2408805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05CB26-C88C-7E46-9B11-0A6CABD79419}" type="datetimeFigureOut">
              <a:rPr lang="en-US" smtClean="0"/>
              <a:t>6/17/18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363049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5CB26-C88C-7E46-9B11-0A6CABD79419}" type="datetimeFigureOut">
              <a:rPr lang="en-US" smtClean="0"/>
              <a:t>6/17/18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326043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6094" y="231207"/>
            <a:ext cx="3264229" cy="98397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9177" y="231208"/>
            <a:ext cx="5546604" cy="495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6094" y="1215185"/>
            <a:ext cx="3264229" cy="39722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5CB26-C88C-7E46-9B11-0A6CABD79419}" type="datetimeFigureOut">
              <a:rPr lang="en-US" smtClean="0"/>
              <a:t>6/17/18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3761543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4757" y="4064952"/>
            <a:ext cx="5953125" cy="47989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4757" y="518873"/>
            <a:ext cx="5953125" cy="34842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4757" y="4544843"/>
            <a:ext cx="5953125" cy="6815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5CB26-C88C-7E46-9B11-0A6CABD79419}" type="datetimeFigureOut">
              <a:rPr lang="en-US" smtClean="0"/>
              <a:t>6/17/18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E66C1-069A-FD45-840A-B3CAA2C04A83}" type="slidenum">
              <a:rPr lang="en-US" smtClean="0"/>
              <a:t>‹#›</a:t>
            </a:fld>
            <a:endParaRPr lang="en-US" dirty="0"/>
          </a:p>
        </p:txBody>
      </p:sp>
    </p:spTree>
    <p:extLst>
      <p:ext uri="{BB962C8B-B14F-4D97-AF65-F5344CB8AC3E}">
        <p14:creationId xmlns:p14="http://schemas.microsoft.com/office/powerpoint/2010/main" val="11323874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6094" y="232552"/>
            <a:ext cx="8929688" cy="967846"/>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6094" y="1354985"/>
            <a:ext cx="8929688" cy="38324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6094" y="5382299"/>
            <a:ext cx="2315104" cy="309173"/>
          </a:xfrm>
          <a:prstGeom prst="rect">
            <a:avLst/>
          </a:prstGeom>
        </p:spPr>
        <p:txBody>
          <a:bodyPr vert="horz" lIns="91440" tIns="45720" rIns="91440" bIns="45720" rtlCol="0" anchor="ctr"/>
          <a:lstStyle>
            <a:lvl1pPr algn="l">
              <a:defRPr sz="1200">
                <a:solidFill>
                  <a:schemeClr val="tx1">
                    <a:tint val="75000"/>
                  </a:schemeClr>
                </a:solidFill>
              </a:defRPr>
            </a:lvl1pPr>
          </a:lstStyle>
          <a:p>
            <a:fld id="{B805CB26-C88C-7E46-9B11-0A6CABD79419}" type="datetimeFigureOut">
              <a:rPr lang="en-US" smtClean="0"/>
              <a:t>6/17/18</a:t>
            </a:fld>
            <a:endParaRPr lang="en-US" dirty="0"/>
          </a:p>
        </p:txBody>
      </p:sp>
      <p:sp>
        <p:nvSpPr>
          <p:cNvPr id="5" name="Footer Placeholder 4"/>
          <p:cNvSpPr>
            <a:spLocks noGrp="1"/>
          </p:cNvSpPr>
          <p:nvPr>
            <p:ph type="ftr" sz="quarter" idx="3"/>
          </p:nvPr>
        </p:nvSpPr>
        <p:spPr>
          <a:xfrm>
            <a:off x="3389974" y="5382299"/>
            <a:ext cx="3141927" cy="30917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10677" y="5382299"/>
            <a:ext cx="2315104" cy="309173"/>
          </a:xfrm>
          <a:prstGeom prst="rect">
            <a:avLst/>
          </a:prstGeom>
        </p:spPr>
        <p:txBody>
          <a:bodyPr vert="horz" lIns="91440" tIns="45720" rIns="91440" bIns="45720" rtlCol="0" anchor="ctr"/>
          <a:lstStyle>
            <a:lvl1pPr algn="r">
              <a:defRPr sz="1200">
                <a:solidFill>
                  <a:schemeClr val="tx1">
                    <a:tint val="75000"/>
                  </a:schemeClr>
                </a:solidFill>
              </a:defRPr>
            </a:lvl1pPr>
          </a:lstStyle>
          <a:p>
            <a:fld id="{523E66C1-069A-FD45-840A-B3CAA2C04A83}" type="slidenum">
              <a:rPr lang="en-US" smtClean="0"/>
              <a:t>‹#›</a:t>
            </a:fld>
            <a:endParaRPr lang="en-US" dirty="0"/>
          </a:p>
        </p:txBody>
      </p:sp>
    </p:spTree>
    <p:extLst>
      <p:ext uri="{BB962C8B-B14F-4D97-AF65-F5344CB8AC3E}">
        <p14:creationId xmlns:p14="http://schemas.microsoft.com/office/powerpoint/2010/main" val="318584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 y="0"/>
            <a:ext cx="9921876" cy="5807075"/>
            <a:chOff x="-1" y="0"/>
            <a:chExt cx="9921876" cy="5807075"/>
          </a:xfrm>
        </p:grpSpPr>
        <p:pic>
          <p:nvPicPr>
            <p:cNvPr id="6" name="Picture 5" descr="12D2HM355630-56424.jpg"/>
            <p:cNvPicPr>
              <a:picLocks noChangeAspect="1"/>
            </p:cNvPicPr>
            <p:nvPr/>
          </p:nvPicPr>
          <p:blipFill rotWithShape="1">
            <a:blip r:embed="rId2">
              <a:extLst>
                <a:ext uri="{28A0092B-C50C-407E-A947-70E740481C1C}">
                  <a14:useLocalDpi xmlns:a14="http://schemas.microsoft.com/office/drawing/2010/main" val="0"/>
                </a:ext>
              </a:extLst>
            </a:blip>
            <a:srcRect t="19076"/>
            <a:stretch/>
          </p:blipFill>
          <p:spPr>
            <a:xfrm>
              <a:off x="-1" y="0"/>
              <a:ext cx="9921875" cy="5807075"/>
            </a:xfrm>
            <a:prstGeom prst="rect">
              <a:avLst/>
            </a:prstGeom>
          </p:spPr>
        </p:pic>
        <p:sp>
          <p:nvSpPr>
            <p:cNvPr id="5" name="TextBox 4"/>
            <p:cNvSpPr txBox="1"/>
            <p:nvPr/>
          </p:nvSpPr>
          <p:spPr>
            <a:xfrm>
              <a:off x="0" y="252419"/>
              <a:ext cx="9921875" cy="1569642"/>
            </a:xfrm>
            <a:prstGeom prst="rect">
              <a:avLst/>
            </a:prstGeom>
            <a:noFill/>
          </p:spPr>
          <p:txBody>
            <a:bodyPr wrap="square" lIns="91423" tIns="45711" rIns="91423" bIns="45711" rtlCol="0">
              <a:spAutoFit/>
            </a:bodyPr>
            <a:lstStyle/>
            <a:p>
              <a:pPr algn="ctr"/>
              <a:r>
                <a:rPr lang="en-US" sz="9600"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Cooper Black"/>
                  <a:cs typeface="Cooper Black"/>
                </a:rPr>
                <a:t>HEAVEN</a:t>
              </a:r>
              <a:endParaRPr lang="en-US" sz="9600" kern="1200"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Cooper Black"/>
                <a:cs typeface="Cooper Black"/>
              </a:endParaRPr>
            </a:p>
          </p:txBody>
        </p:sp>
        <p:sp>
          <p:nvSpPr>
            <p:cNvPr id="7" name="TextBox 6"/>
            <p:cNvSpPr txBox="1"/>
            <p:nvPr/>
          </p:nvSpPr>
          <p:spPr>
            <a:xfrm>
              <a:off x="0" y="2624229"/>
              <a:ext cx="9921875" cy="923312"/>
            </a:xfrm>
            <a:prstGeom prst="rect">
              <a:avLst/>
            </a:prstGeom>
            <a:noFill/>
          </p:spPr>
          <p:txBody>
            <a:bodyPr wrap="square" lIns="91423" tIns="45711" rIns="91423" bIns="45711" rtlCol="0">
              <a:spAutoFit/>
            </a:bodyPr>
            <a:lstStyle/>
            <a:p>
              <a:pPr algn="ctr"/>
              <a:r>
                <a:rPr lang="en-US" sz="5400" spc="50" dirty="0" smtClean="0">
                  <a:ln w="13500">
                    <a:solidFill>
                      <a:schemeClr val="accent1">
                        <a:shade val="2500"/>
                        <a:alpha val="6500"/>
                      </a:schemeClr>
                    </a:solidFill>
                    <a:prstDash val="solid"/>
                  </a:ln>
                  <a:solidFill>
                    <a:schemeClr val="bg1">
                      <a:alpha val="95000"/>
                    </a:schemeClr>
                  </a:solidFill>
                  <a:effectLst>
                    <a:glow rad="127000">
                      <a:schemeClr val="tx2">
                        <a:lumMod val="60000"/>
                        <a:lumOff val="40000"/>
                        <a:alpha val="75000"/>
                      </a:schemeClr>
                    </a:glow>
                    <a:innerShdw blurRad="50900" dist="38500" dir="13500000">
                      <a:srgbClr val="000000">
                        <a:alpha val="60000"/>
                      </a:srgbClr>
                    </a:innerShdw>
                  </a:effectLst>
                  <a:latin typeface="Cooper Black"/>
                  <a:cs typeface="Cooper Black"/>
                </a:rPr>
                <a:t>What Will It Be Like?</a:t>
              </a:r>
              <a:endParaRPr lang="en-US" sz="5400" kern="1200" spc="50" dirty="0" smtClean="0">
                <a:ln w="13500">
                  <a:solidFill>
                    <a:schemeClr val="accent1">
                      <a:shade val="2500"/>
                      <a:alpha val="6500"/>
                    </a:schemeClr>
                  </a:solidFill>
                  <a:prstDash val="solid"/>
                </a:ln>
                <a:solidFill>
                  <a:schemeClr val="bg1">
                    <a:alpha val="95000"/>
                  </a:schemeClr>
                </a:solidFill>
                <a:effectLst>
                  <a:glow rad="127000">
                    <a:schemeClr val="tx2">
                      <a:lumMod val="60000"/>
                      <a:lumOff val="40000"/>
                      <a:alpha val="75000"/>
                    </a:schemeClr>
                  </a:glow>
                  <a:innerShdw blurRad="50900" dist="38500" dir="13500000">
                    <a:srgbClr val="000000">
                      <a:alpha val="60000"/>
                    </a:srgbClr>
                  </a:innerShdw>
                </a:effectLst>
                <a:latin typeface="Cooper Black"/>
                <a:cs typeface="Cooper Black"/>
              </a:endParaRPr>
            </a:p>
          </p:txBody>
        </p:sp>
        <p:sp>
          <p:nvSpPr>
            <p:cNvPr id="8" name="TextBox 7"/>
            <p:cNvSpPr txBox="1"/>
            <p:nvPr/>
          </p:nvSpPr>
          <p:spPr>
            <a:xfrm>
              <a:off x="-1" y="4159527"/>
              <a:ext cx="9921875" cy="923312"/>
            </a:xfrm>
            <a:prstGeom prst="rect">
              <a:avLst/>
            </a:prstGeom>
            <a:noFill/>
          </p:spPr>
          <p:txBody>
            <a:bodyPr wrap="square" lIns="91423" tIns="45711" rIns="91423" bIns="45711" rtlCol="0">
              <a:spAutoFit/>
            </a:bodyPr>
            <a:lstStyle/>
            <a:p>
              <a:pPr algn="ctr"/>
              <a:r>
                <a:rPr lang="en-US" sz="5400" spc="50" dirty="0" smtClean="0">
                  <a:ln w="13500">
                    <a:solidFill>
                      <a:schemeClr val="accent1">
                        <a:shade val="2500"/>
                        <a:alpha val="6500"/>
                      </a:schemeClr>
                    </a:solidFill>
                    <a:prstDash val="solid"/>
                  </a:ln>
                  <a:solidFill>
                    <a:schemeClr val="bg1">
                      <a:alpha val="95000"/>
                    </a:schemeClr>
                  </a:solidFill>
                  <a:effectLst>
                    <a:glow rad="127000">
                      <a:schemeClr val="tx2">
                        <a:lumMod val="60000"/>
                        <a:lumOff val="40000"/>
                        <a:alpha val="75000"/>
                      </a:schemeClr>
                    </a:glow>
                    <a:innerShdw blurRad="50900" dist="38500" dir="13500000">
                      <a:srgbClr val="000000">
                        <a:alpha val="60000"/>
                      </a:srgbClr>
                    </a:innerShdw>
                  </a:effectLst>
                  <a:latin typeface="Cooper Black"/>
                  <a:cs typeface="Cooper Black"/>
                </a:rPr>
                <a:t>Who Will Be There?</a:t>
              </a:r>
              <a:endParaRPr lang="en-US" sz="5400" kern="1200" spc="50" dirty="0" smtClean="0">
                <a:ln w="13500">
                  <a:solidFill>
                    <a:schemeClr val="accent1">
                      <a:shade val="2500"/>
                      <a:alpha val="6500"/>
                    </a:schemeClr>
                  </a:solidFill>
                  <a:prstDash val="solid"/>
                </a:ln>
                <a:solidFill>
                  <a:schemeClr val="bg1">
                    <a:alpha val="95000"/>
                  </a:schemeClr>
                </a:solidFill>
                <a:effectLst>
                  <a:glow rad="127000">
                    <a:schemeClr val="tx2">
                      <a:lumMod val="60000"/>
                      <a:lumOff val="40000"/>
                      <a:alpha val="75000"/>
                    </a:schemeClr>
                  </a:glow>
                  <a:innerShdw blurRad="50900" dist="38500" dir="13500000">
                    <a:srgbClr val="000000">
                      <a:alpha val="60000"/>
                    </a:srgbClr>
                  </a:innerShdw>
                </a:effectLst>
                <a:latin typeface="Cooper Black"/>
                <a:cs typeface="Cooper Black"/>
              </a:endParaRPr>
            </a:p>
          </p:txBody>
        </p:sp>
      </p:grpSp>
      <p:sp>
        <p:nvSpPr>
          <p:cNvPr id="9" name="TextBox 8"/>
          <p:cNvSpPr txBox="1"/>
          <p:nvPr/>
        </p:nvSpPr>
        <p:spPr>
          <a:xfrm>
            <a:off x="-668421" y="-66844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395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8912" y="344351"/>
            <a:ext cx="9052560" cy="5001369"/>
          </a:xfrm>
          <a:prstGeom prst="rect">
            <a:avLst/>
          </a:prstGeom>
        </p:spPr>
        <p:txBody>
          <a:bodyPr wrap="square" rIns="91440">
            <a:spAutoFit/>
          </a:bodyPr>
          <a:lstStyle/>
          <a:p>
            <a:pPr algn="ctr"/>
            <a:r>
              <a:rPr lang="en-US" sz="3400" b="1" dirty="0" smtClean="0">
                <a:solidFill>
                  <a:schemeClr val="tx2">
                    <a:lumMod val="75000"/>
                  </a:schemeClr>
                </a:solidFill>
                <a:latin typeface="Arial Black"/>
                <a:cs typeface="Arial Black"/>
              </a:rPr>
              <a:t>What Will Heaven Be Like?</a:t>
            </a:r>
          </a:p>
          <a:p>
            <a:pPr algn="just"/>
            <a:r>
              <a:rPr lang="en-US" sz="2400" dirty="0" smtClean="0">
                <a:solidFill>
                  <a:srgbClr val="000000"/>
                </a:solidFill>
                <a:latin typeface="Arial"/>
                <a:cs typeface="Arial"/>
              </a:rPr>
              <a:t>The most important things about Heaven are that it will be without SIN and it will be ruled by an </a:t>
            </a:r>
            <a:r>
              <a:rPr lang="en-US" sz="2400" smtClean="0">
                <a:solidFill>
                  <a:srgbClr val="000000"/>
                </a:solidFill>
                <a:latin typeface="Arial"/>
                <a:cs typeface="Arial"/>
              </a:rPr>
              <a:t>infinitely </a:t>
            </a:r>
            <a:r>
              <a:rPr lang="en-US" sz="2400" smtClean="0">
                <a:solidFill>
                  <a:srgbClr val="000000"/>
                </a:solidFill>
                <a:latin typeface="Arial"/>
                <a:cs typeface="Arial"/>
              </a:rPr>
              <a:t>HOLY, </a:t>
            </a:r>
            <a:r>
              <a:rPr lang="en-US" sz="2400" dirty="0" smtClean="0">
                <a:solidFill>
                  <a:srgbClr val="000000"/>
                </a:solidFill>
                <a:latin typeface="Arial"/>
                <a:cs typeface="Arial"/>
              </a:rPr>
              <a:t>sin-hating God. </a:t>
            </a:r>
          </a:p>
          <a:p>
            <a:pPr algn="ctr"/>
            <a:r>
              <a:rPr lang="en-US" sz="3400" b="1" dirty="0" smtClean="0">
                <a:solidFill>
                  <a:srgbClr val="17375E"/>
                </a:solidFill>
                <a:latin typeface="Arial Black"/>
                <a:cs typeface="Arial Black"/>
              </a:rPr>
              <a:t>Who Will Be In Heaven?</a:t>
            </a:r>
          </a:p>
          <a:p>
            <a:pPr algn="just"/>
            <a:r>
              <a:rPr lang="en-US" sz="2300" dirty="0">
                <a:latin typeface="Arial"/>
                <a:cs typeface="Arial"/>
              </a:rPr>
              <a:t>T</a:t>
            </a:r>
            <a:r>
              <a:rPr lang="en-US" sz="2300" dirty="0" smtClean="0">
                <a:latin typeface="Arial"/>
                <a:cs typeface="Arial"/>
              </a:rPr>
              <a:t>he most important Person in Heaven will be the King and Ruler of Heaven, the Lord Jesus Christ.  He will be ruling over those whose sins have been washed clean by His death on their behalf. And those who serve Him in Heaven for eternity will be rejoicing forever that their God would pay such a terrible price for their salvation.  Are you looking forward to praising and worshipping Jesus Christ for all eternity? If not, then where do you think you will go when you die?</a:t>
            </a:r>
          </a:p>
          <a:p>
            <a:pPr algn="ctr"/>
            <a:r>
              <a:rPr lang="en-US" sz="2200" b="1" dirty="0" smtClean="0">
                <a:solidFill>
                  <a:srgbClr val="17375E"/>
                </a:solidFill>
                <a:latin typeface="Arial"/>
                <a:cs typeface="Arial"/>
              </a:rPr>
              <a:t>“</a:t>
            </a:r>
            <a:r>
              <a:rPr lang="en-US" sz="2200" b="1" dirty="0">
                <a:solidFill>
                  <a:srgbClr val="17375E"/>
                </a:solidFill>
                <a:latin typeface="Arial"/>
                <a:cs typeface="Arial"/>
              </a:rPr>
              <a:t>Without holiness, no man shall see the Lord” </a:t>
            </a:r>
            <a:r>
              <a:rPr lang="en-US" sz="2200" b="1" dirty="0" smtClean="0">
                <a:solidFill>
                  <a:srgbClr val="17375E"/>
                </a:solidFill>
                <a:latin typeface="Arial"/>
                <a:cs typeface="Arial"/>
              </a:rPr>
              <a:t>- Hebrews </a:t>
            </a:r>
            <a:r>
              <a:rPr lang="en-US" sz="2200" b="1" dirty="0">
                <a:solidFill>
                  <a:srgbClr val="17375E"/>
                </a:solidFill>
                <a:latin typeface="Arial"/>
                <a:cs typeface="Arial"/>
              </a:rPr>
              <a:t>12:</a:t>
            </a:r>
            <a:r>
              <a:rPr lang="en-US" sz="2200" b="1" dirty="0" smtClean="0">
                <a:solidFill>
                  <a:srgbClr val="17375E"/>
                </a:solidFill>
                <a:latin typeface="Arial"/>
                <a:cs typeface="Arial"/>
              </a:rPr>
              <a:t>14</a:t>
            </a:r>
            <a:endParaRPr lang="en-US" sz="2200" b="1" dirty="0">
              <a:solidFill>
                <a:srgbClr val="17375E"/>
              </a:solidFill>
              <a:latin typeface="Arial"/>
              <a:cs typeface="Arial"/>
            </a:endParaRPr>
          </a:p>
          <a:p>
            <a:pPr algn="ctr"/>
            <a:r>
              <a:rPr lang="en-US" sz="2000" dirty="0" smtClean="0">
                <a:latin typeface="Arial"/>
                <a:cs typeface="Arial"/>
              </a:rPr>
              <a:t>For accurate answers to ultimate questions visit: www.comingintheclouds.org</a:t>
            </a:r>
            <a:endParaRPr lang="en-US" sz="2000" dirty="0">
              <a:latin typeface="Arial"/>
              <a:cs typeface="Arial"/>
            </a:endParaRPr>
          </a:p>
        </p:txBody>
      </p:sp>
    </p:spTree>
    <p:extLst>
      <p:ext uri="{BB962C8B-B14F-4D97-AF65-F5344CB8AC3E}">
        <p14:creationId xmlns:p14="http://schemas.microsoft.com/office/powerpoint/2010/main" val="137510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29768</TotalTime>
  <Words>172</Words>
  <Application>Microsoft Macintosh PowerPoint</Application>
  <PresentationFormat>Custom</PresentationFormat>
  <Paragraphs>10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Jesus Is Lord Of All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 kane</dc:creator>
  <cp:lastModifiedBy>ray kane</cp:lastModifiedBy>
  <cp:revision>43</cp:revision>
  <cp:lastPrinted>2016-06-08T17:19:44Z</cp:lastPrinted>
  <dcterms:created xsi:type="dcterms:W3CDTF">2016-06-08T16:47:07Z</dcterms:created>
  <dcterms:modified xsi:type="dcterms:W3CDTF">2018-06-18T02:41:42Z</dcterms:modified>
</cp:coreProperties>
</file>