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921875" cy="58070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FA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89" autoAdjust="0"/>
  </p:normalViewPr>
  <p:slideViewPr>
    <p:cSldViewPr snapToGrid="0" snapToObjects="1">
      <p:cViewPr>
        <p:scale>
          <a:sx n="76" d="100"/>
          <a:sy n="76" d="100"/>
        </p:scale>
        <p:origin x="-1008" y="-432"/>
      </p:cViewPr>
      <p:guideLst>
        <p:guide orient="horz" pos="1829"/>
        <p:guide pos="31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141" y="1803958"/>
            <a:ext cx="8433594" cy="1244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8281" y="3290676"/>
            <a:ext cx="6945313" cy="14840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7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8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6587" y="196258"/>
            <a:ext cx="2421902" cy="4196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158" y="196258"/>
            <a:ext cx="7102064" cy="4196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00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7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60" y="3731584"/>
            <a:ext cx="8433594" cy="1153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3760" y="2461287"/>
            <a:ext cx="8433594" cy="12702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73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158" y="1147973"/>
            <a:ext cx="4761122" cy="3244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5645" y="1147973"/>
            <a:ext cx="4762844" cy="3244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4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94" y="232552"/>
            <a:ext cx="8929688" cy="96784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094" y="1299871"/>
            <a:ext cx="4383885" cy="541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094" y="1841595"/>
            <a:ext cx="4383885" cy="33457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40175" y="1299871"/>
            <a:ext cx="4385607" cy="541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40175" y="1841595"/>
            <a:ext cx="4385607" cy="33457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05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49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43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94" y="231207"/>
            <a:ext cx="3264229" cy="9839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177" y="231208"/>
            <a:ext cx="5546604" cy="49561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6094" y="1215185"/>
            <a:ext cx="3264229" cy="39722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54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57" y="4064952"/>
            <a:ext cx="5953125" cy="4798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4757" y="518873"/>
            <a:ext cx="5953125" cy="34842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4757" y="4544843"/>
            <a:ext cx="5953125" cy="6815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8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094" y="232552"/>
            <a:ext cx="8929688" cy="9678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094" y="1354985"/>
            <a:ext cx="8929688" cy="3832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6094" y="5382299"/>
            <a:ext cx="2315104" cy="309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CB26-C88C-7E46-9B11-0A6CABD79419}" type="datetimeFigureOut">
              <a:rPr lang="en-US" smtClean="0"/>
              <a:t>8/24/17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9974" y="5382299"/>
            <a:ext cx="3141927" cy="309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0677" y="5382299"/>
            <a:ext cx="2315104" cy="309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E66C1-069A-FD45-840A-B3CAA2C04A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84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921875" cy="5807075"/>
            <a:chOff x="0" y="0"/>
            <a:chExt cx="9921875" cy="5807075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921875" cy="580707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man-surprized2.jp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31457" y1="91765" x2="31457" y2="91765"/>
                          <a14:foregroundMark x1="66060" y1="95294" x2="66060" y2="95294"/>
                          <a14:foregroundMark x1="63411" y1="77353" x2="63411" y2="77353"/>
                          <a14:foregroundMark x1="62748" y1="72941" x2="62748" y2="72941"/>
                          <a14:foregroundMark x1="73841" y1="93824" x2="73841" y2="93824"/>
                          <a14:foregroundMark x1="62914" y1="97941" x2="62914" y2="97941"/>
                        </a14:backgroundRemoval>
                      </a14:imgEffect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191" y="242958"/>
              <a:ext cx="9457447" cy="5323728"/>
            </a:xfrm>
            <a:prstGeom prst="rect">
              <a:avLst/>
            </a:prstGeom>
            <a:effectLst>
              <a:softEdge rad="38100"/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0" y="242958"/>
              <a:ext cx="9921875" cy="1754308"/>
            </a:xfrm>
            <a:prstGeom prst="rect">
              <a:avLst/>
            </a:prstGeom>
            <a:noFill/>
          </p:spPr>
          <p:txBody>
            <a:bodyPr wrap="square" lIns="91423" tIns="45711" rIns="91423" bIns="45711" rtlCol="0">
              <a:spAutoFit/>
            </a:bodyPr>
            <a:lstStyle/>
            <a:p>
              <a:pPr algn="ctr"/>
              <a:r>
                <a:rPr lang="en-US" sz="10800" b="1" spc="200" dirty="0" smtClean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solidFill>
                    <a:schemeClr val="accent1">
                      <a:tint val="3000"/>
                      <a:alpha val="95000"/>
                    </a:schemeClr>
                  </a:solidFill>
                  <a:effectLst>
                    <a:glow rad="38100">
                      <a:schemeClr val="tx1"/>
                    </a:glow>
                  </a:effectLst>
                  <a:latin typeface="Times New Roman"/>
                  <a:cs typeface="Times New Roman"/>
                </a:rPr>
                <a:t>SAY  WHAT?</a:t>
              </a:r>
              <a:endParaRPr lang="en-US" sz="10800" b="1" kern="1200" spc="20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38100">
                    <a:schemeClr val="tx1"/>
                  </a:glow>
                </a:effectLst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95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8912" y="556973"/>
            <a:ext cx="9052560" cy="4797467"/>
          </a:xfrm>
          <a:prstGeom prst="rect">
            <a:avLst/>
          </a:prstGeom>
        </p:spPr>
        <p:txBody>
          <a:bodyPr wrap="square" rIns="91440">
            <a:spAutoFit/>
          </a:bodyPr>
          <a:lstStyle/>
          <a:p>
            <a:pPr algn="ctr" hangingPunct="0">
              <a:lnSpc>
                <a:spcPts val="4060"/>
              </a:lnSpc>
            </a:pPr>
            <a:r>
              <a:rPr lang="en-US" sz="4800" b="1" spc="100" dirty="0" smtClean="0">
                <a:solidFill>
                  <a:srgbClr val="800000"/>
                </a:solidFill>
                <a:latin typeface="Arial Black"/>
                <a:cs typeface="Arial Black"/>
              </a:rPr>
              <a:t>DID YOU KNOW</a:t>
            </a:r>
            <a:r>
              <a:rPr lang="mr-IN" sz="4800" b="1" spc="100" dirty="0" smtClean="0">
                <a:solidFill>
                  <a:srgbClr val="800000"/>
                </a:solidFill>
                <a:latin typeface="Arial Black"/>
                <a:cs typeface="Arial Black"/>
              </a:rPr>
              <a:t>…</a:t>
            </a:r>
            <a:endParaRPr lang="en-US" sz="4800" b="1" spc="100" dirty="0">
              <a:solidFill>
                <a:srgbClr val="800000"/>
              </a:solidFill>
              <a:latin typeface="Arial Black"/>
              <a:cs typeface="Arial Black"/>
            </a:endParaRPr>
          </a:p>
          <a:p>
            <a:pPr lvl="0" algn="just" hangingPunct="0">
              <a:lnSpc>
                <a:spcPts val="3360"/>
              </a:lnSpc>
              <a:spcBef>
                <a:spcPts val="600"/>
              </a:spcBef>
            </a:pPr>
            <a:r>
              <a:rPr lang="en-US" sz="2700" b="1" dirty="0" smtClean="0">
                <a:latin typeface="Arial"/>
                <a:cs typeface="Arial"/>
              </a:rPr>
              <a:t>Did you know that God is so holy that even on your best day He looks at you as a Hell-deserving sinner?</a:t>
            </a:r>
            <a:endParaRPr lang="en-US" sz="2700" b="1" dirty="0">
              <a:latin typeface="Arial"/>
              <a:cs typeface="Arial"/>
            </a:endParaRPr>
          </a:p>
          <a:p>
            <a:pPr algn="ctr" hangingPunct="0">
              <a:lnSpc>
                <a:spcPts val="3360"/>
              </a:lnSpc>
              <a:spcBef>
                <a:spcPts val="600"/>
              </a:spcBef>
            </a:pPr>
            <a:r>
              <a:rPr lang="en-US" sz="3000" b="1" i="1" dirty="0" smtClean="0">
                <a:solidFill>
                  <a:srgbClr val="800000"/>
                </a:solidFill>
                <a:latin typeface="Arial"/>
                <a:cs typeface="Arial"/>
              </a:rPr>
              <a:t>“We </a:t>
            </a:r>
            <a:r>
              <a:rPr lang="en-US" sz="3000" b="1" i="1" dirty="0">
                <a:solidFill>
                  <a:srgbClr val="800000"/>
                </a:solidFill>
                <a:latin typeface="Arial"/>
                <a:cs typeface="Arial"/>
              </a:rPr>
              <a:t>are all as an unclean thing, and all our </a:t>
            </a:r>
            <a:r>
              <a:rPr lang="en-US" sz="3000" b="1" i="1" dirty="0" err="1">
                <a:solidFill>
                  <a:srgbClr val="800000"/>
                </a:solidFill>
                <a:latin typeface="Arial"/>
                <a:cs typeface="Arial"/>
              </a:rPr>
              <a:t>righteousnesses</a:t>
            </a:r>
            <a:r>
              <a:rPr lang="en-US" sz="3000" b="1" i="1" dirty="0">
                <a:solidFill>
                  <a:srgbClr val="800000"/>
                </a:solidFill>
                <a:latin typeface="Arial"/>
                <a:cs typeface="Arial"/>
              </a:rPr>
              <a:t> are as filthy </a:t>
            </a:r>
            <a:r>
              <a:rPr lang="en-US" sz="3000" b="1" i="1" dirty="0" smtClean="0">
                <a:solidFill>
                  <a:srgbClr val="800000"/>
                </a:solidFill>
                <a:latin typeface="Arial"/>
                <a:cs typeface="Arial"/>
              </a:rPr>
              <a:t>rags.</a:t>
            </a:r>
            <a:r>
              <a:rPr lang="en-US" sz="3000" b="1" i="1" dirty="0">
                <a:solidFill>
                  <a:srgbClr val="800000"/>
                </a:solidFill>
                <a:latin typeface="Arial"/>
                <a:cs typeface="Arial"/>
              </a:rPr>
              <a:t>" [Isaiah 64:</a:t>
            </a:r>
            <a:r>
              <a:rPr lang="en-US" sz="3000" b="1" i="1" dirty="0" smtClean="0">
                <a:solidFill>
                  <a:srgbClr val="800000"/>
                </a:solidFill>
                <a:latin typeface="Arial"/>
                <a:cs typeface="Arial"/>
              </a:rPr>
              <a:t>6]</a:t>
            </a:r>
          </a:p>
          <a:p>
            <a:pPr lvl="0" algn="ctr" hangingPunct="0">
              <a:lnSpc>
                <a:spcPts val="3360"/>
              </a:lnSpc>
              <a:spcBef>
                <a:spcPts val="600"/>
              </a:spcBef>
            </a:pPr>
            <a:r>
              <a:rPr lang="en-US" sz="2000" b="1" dirty="0" smtClean="0">
                <a:latin typeface="Arial"/>
                <a:cs typeface="Arial"/>
              </a:rPr>
              <a:t>Do you think being a “good” person will get you to Heaven? Think again!</a:t>
            </a:r>
          </a:p>
          <a:p>
            <a:pPr lvl="0" algn="just" hangingPunct="0">
              <a:lnSpc>
                <a:spcPts val="2580"/>
              </a:lnSpc>
              <a:spcBef>
                <a:spcPts val="600"/>
              </a:spcBef>
            </a:pPr>
            <a:r>
              <a:rPr lang="en-US" sz="1900" dirty="0" smtClean="0">
                <a:latin typeface="Arial"/>
                <a:cs typeface="Arial"/>
              </a:rPr>
              <a:t>You need a savior to save you from HELL just like everyone else. The Lord Jesus Christ is that one and only </a:t>
            </a:r>
            <a:r>
              <a:rPr lang="en-US" sz="1900" dirty="0">
                <a:latin typeface="Arial"/>
                <a:cs typeface="Arial"/>
              </a:rPr>
              <a:t>savior. </a:t>
            </a:r>
            <a:r>
              <a:rPr lang="en-US" sz="1900" dirty="0" smtClean="0">
                <a:latin typeface="Arial"/>
                <a:cs typeface="Arial"/>
              </a:rPr>
              <a:t>And if you aren’t afraid of ending up in Hell you need to be: “I </a:t>
            </a:r>
            <a:r>
              <a:rPr lang="en-US" sz="1900" dirty="0">
                <a:latin typeface="Arial"/>
                <a:cs typeface="Arial"/>
              </a:rPr>
              <a:t>will forewarn you whom ye shall fear: Fear him, which after he hath killed hath power to cast into hell; yea, I say unto you, Fear him</a:t>
            </a:r>
            <a:r>
              <a:rPr lang="en-US" sz="1900" dirty="0" smtClean="0">
                <a:latin typeface="Arial"/>
                <a:cs typeface="Arial"/>
              </a:rPr>
              <a:t>.” [Luke 12:5] </a:t>
            </a:r>
            <a:endParaRPr lang="en-US" sz="1900" dirty="0">
              <a:latin typeface="Arial"/>
              <a:cs typeface="Arial"/>
            </a:endParaRPr>
          </a:p>
          <a:p>
            <a:pPr algn="ctr" hangingPunct="0">
              <a:lnSpc>
                <a:spcPts val="2580"/>
              </a:lnSpc>
              <a:spcBef>
                <a:spcPts val="600"/>
              </a:spcBef>
            </a:pPr>
            <a:r>
              <a:rPr lang="en-US" b="1" dirty="0" smtClean="0">
                <a:solidFill>
                  <a:srgbClr val="800000"/>
                </a:solidFill>
                <a:latin typeface="Arial"/>
                <a:cs typeface="Arial"/>
              </a:rPr>
              <a:t>For accurate answers to ultimate questions visit: www.comingintheclouds.org</a:t>
            </a:r>
            <a:endParaRPr lang="en-US" b="1" dirty="0">
              <a:solidFill>
                <a:srgbClr val="8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510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31381</TotalTime>
  <Words>166</Words>
  <Application>Microsoft Macintosh PowerPoint</Application>
  <PresentationFormat>Custom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Jesus Is Lord Of All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 kane</dc:creator>
  <cp:lastModifiedBy>ray kane</cp:lastModifiedBy>
  <cp:revision>38</cp:revision>
  <cp:lastPrinted>2016-06-08T17:19:44Z</cp:lastPrinted>
  <dcterms:created xsi:type="dcterms:W3CDTF">2016-06-08T16:47:07Z</dcterms:created>
  <dcterms:modified xsi:type="dcterms:W3CDTF">2017-08-24T22:38:37Z</dcterms:modified>
</cp:coreProperties>
</file>