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Lst>
  <p:sldSz cx="16002000" cy="10515600"/>
  <p:notesSz cx="6858000" cy="9144000"/>
  <p:defaultTextStyle>
    <a:defPPr>
      <a:defRPr lang="en-US"/>
    </a:defPPr>
    <a:lvl1pPr marL="0" algn="l" defTabSz="757635" rtl="0" eaLnBrk="1" latinLnBrk="0" hangingPunct="1">
      <a:defRPr sz="3000" kern="1200">
        <a:solidFill>
          <a:schemeClr val="tx1"/>
        </a:solidFill>
        <a:latin typeface="+mn-lt"/>
        <a:ea typeface="+mn-ea"/>
        <a:cs typeface="+mn-cs"/>
      </a:defRPr>
    </a:lvl1pPr>
    <a:lvl2pPr marL="757635" algn="l" defTabSz="757635" rtl="0" eaLnBrk="1" latinLnBrk="0" hangingPunct="1">
      <a:defRPr sz="3000" kern="1200">
        <a:solidFill>
          <a:schemeClr val="tx1"/>
        </a:solidFill>
        <a:latin typeface="+mn-lt"/>
        <a:ea typeface="+mn-ea"/>
        <a:cs typeface="+mn-cs"/>
      </a:defRPr>
    </a:lvl2pPr>
    <a:lvl3pPr marL="1515271" algn="l" defTabSz="757635" rtl="0" eaLnBrk="1" latinLnBrk="0" hangingPunct="1">
      <a:defRPr sz="3000" kern="1200">
        <a:solidFill>
          <a:schemeClr val="tx1"/>
        </a:solidFill>
        <a:latin typeface="+mn-lt"/>
        <a:ea typeface="+mn-ea"/>
        <a:cs typeface="+mn-cs"/>
      </a:defRPr>
    </a:lvl3pPr>
    <a:lvl4pPr marL="2272906" algn="l" defTabSz="757635" rtl="0" eaLnBrk="1" latinLnBrk="0" hangingPunct="1">
      <a:defRPr sz="3000" kern="1200">
        <a:solidFill>
          <a:schemeClr val="tx1"/>
        </a:solidFill>
        <a:latin typeface="+mn-lt"/>
        <a:ea typeface="+mn-ea"/>
        <a:cs typeface="+mn-cs"/>
      </a:defRPr>
    </a:lvl4pPr>
    <a:lvl5pPr marL="3030541" algn="l" defTabSz="757635" rtl="0" eaLnBrk="1" latinLnBrk="0" hangingPunct="1">
      <a:defRPr sz="3000" kern="1200">
        <a:solidFill>
          <a:schemeClr val="tx1"/>
        </a:solidFill>
        <a:latin typeface="+mn-lt"/>
        <a:ea typeface="+mn-ea"/>
        <a:cs typeface="+mn-cs"/>
      </a:defRPr>
    </a:lvl5pPr>
    <a:lvl6pPr marL="3788176" algn="l" defTabSz="757635" rtl="0" eaLnBrk="1" latinLnBrk="0" hangingPunct="1">
      <a:defRPr sz="3000" kern="1200">
        <a:solidFill>
          <a:schemeClr val="tx1"/>
        </a:solidFill>
        <a:latin typeface="+mn-lt"/>
        <a:ea typeface="+mn-ea"/>
        <a:cs typeface="+mn-cs"/>
      </a:defRPr>
    </a:lvl6pPr>
    <a:lvl7pPr marL="4545812" algn="l" defTabSz="757635" rtl="0" eaLnBrk="1" latinLnBrk="0" hangingPunct="1">
      <a:defRPr sz="3000" kern="1200">
        <a:solidFill>
          <a:schemeClr val="tx1"/>
        </a:solidFill>
        <a:latin typeface="+mn-lt"/>
        <a:ea typeface="+mn-ea"/>
        <a:cs typeface="+mn-cs"/>
      </a:defRPr>
    </a:lvl7pPr>
    <a:lvl8pPr marL="5303447" algn="l" defTabSz="757635" rtl="0" eaLnBrk="1" latinLnBrk="0" hangingPunct="1">
      <a:defRPr sz="3000" kern="1200">
        <a:solidFill>
          <a:schemeClr val="tx1"/>
        </a:solidFill>
        <a:latin typeface="+mn-lt"/>
        <a:ea typeface="+mn-ea"/>
        <a:cs typeface="+mn-cs"/>
      </a:defRPr>
    </a:lvl8pPr>
    <a:lvl9pPr marL="6061082" algn="l" defTabSz="757635" rtl="0" eaLnBrk="1" latinLnBrk="0" hangingPunct="1">
      <a:defRPr sz="3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6D9FD"/>
    <a:srgbClr val="69FFFE"/>
    <a:srgbClr val="A2FFF4"/>
    <a:srgbClr val="20FFFF"/>
    <a:srgbClr val="F2FF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99" autoAdjust="0"/>
  </p:normalViewPr>
  <p:slideViewPr>
    <p:cSldViewPr snapToGrid="0" snapToObjects="1">
      <p:cViewPr>
        <p:scale>
          <a:sx n="50" d="100"/>
          <a:sy n="50" d="100"/>
        </p:scale>
        <p:origin x="-1264" y="-184"/>
      </p:cViewPr>
      <p:guideLst>
        <p:guide orient="horz" pos="3312"/>
        <p:guide pos="50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3266653"/>
            <a:ext cx="13601700" cy="2254039"/>
          </a:xfrm>
        </p:spPr>
        <p:txBody>
          <a:bodyPr/>
          <a:lstStyle/>
          <a:p>
            <a:r>
              <a:rPr lang="en-US" smtClean="0"/>
              <a:t>Click to edit Master title style</a:t>
            </a:r>
            <a:endParaRPr lang="en-US"/>
          </a:p>
        </p:txBody>
      </p:sp>
      <p:sp>
        <p:nvSpPr>
          <p:cNvPr id="3" name="Subtitle 2"/>
          <p:cNvSpPr>
            <a:spLocks noGrp="1"/>
          </p:cNvSpPr>
          <p:nvPr>
            <p:ph type="subTitle" idx="1"/>
          </p:nvPr>
        </p:nvSpPr>
        <p:spPr>
          <a:xfrm>
            <a:off x="2400300" y="5958840"/>
            <a:ext cx="11201400" cy="2687320"/>
          </a:xfrm>
        </p:spPr>
        <p:txBody>
          <a:bodyPr/>
          <a:lstStyle>
            <a:lvl1pPr marL="0" indent="0" algn="ctr">
              <a:buNone/>
              <a:defRPr>
                <a:solidFill>
                  <a:schemeClr val="tx1">
                    <a:tint val="75000"/>
                  </a:schemeClr>
                </a:solidFill>
              </a:defRPr>
            </a:lvl1pPr>
            <a:lvl2pPr marL="757635" indent="0" algn="ctr">
              <a:buNone/>
              <a:defRPr>
                <a:solidFill>
                  <a:schemeClr val="tx1">
                    <a:tint val="75000"/>
                  </a:schemeClr>
                </a:solidFill>
              </a:defRPr>
            </a:lvl2pPr>
            <a:lvl3pPr marL="1515271" indent="0" algn="ctr">
              <a:buNone/>
              <a:defRPr>
                <a:solidFill>
                  <a:schemeClr val="tx1">
                    <a:tint val="75000"/>
                  </a:schemeClr>
                </a:solidFill>
              </a:defRPr>
            </a:lvl3pPr>
            <a:lvl4pPr marL="2272906" indent="0" algn="ctr">
              <a:buNone/>
              <a:defRPr>
                <a:solidFill>
                  <a:schemeClr val="tx1">
                    <a:tint val="75000"/>
                  </a:schemeClr>
                </a:solidFill>
              </a:defRPr>
            </a:lvl4pPr>
            <a:lvl5pPr marL="3030541" indent="0" algn="ctr">
              <a:buNone/>
              <a:defRPr>
                <a:solidFill>
                  <a:schemeClr val="tx1">
                    <a:tint val="75000"/>
                  </a:schemeClr>
                </a:solidFill>
              </a:defRPr>
            </a:lvl5pPr>
            <a:lvl6pPr marL="3788176" indent="0" algn="ctr">
              <a:buNone/>
              <a:defRPr>
                <a:solidFill>
                  <a:schemeClr val="tx1">
                    <a:tint val="75000"/>
                  </a:schemeClr>
                </a:solidFill>
              </a:defRPr>
            </a:lvl6pPr>
            <a:lvl7pPr marL="4545812" indent="0" algn="ctr">
              <a:buNone/>
              <a:defRPr>
                <a:solidFill>
                  <a:schemeClr val="tx1">
                    <a:tint val="75000"/>
                  </a:schemeClr>
                </a:solidFill>
              </a:defRPr>
            </a:lvl7pPr>
            <a:lvl8pPr marL="5303447" indent="0" algn="ctr">
              <a:buNone/>
              <a:defRPr>
                <a:solidFill>
                  <a:schemeClr val="tx1">
                    <a:tint val="75000"/>
                  </a:schemeClr>
                </a:solidFill>
              </a:defRPr>
            </a:lvl8pPr>
            <a:lvl9pPr marL="6061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18E2D5-143C-5542-8703-9839556F2960}"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31120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8E2D5-143C-5542-8703-9839556F2960}"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29568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01450" y="421113"/>
            <a:ext cx="3600450" cy="89723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421113"/>
            <a:ext cx="10534650" cy="89723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8E2D5-143C-5542-8703-9839556F2960}"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248814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8E2D5-143C-5542-8703-9839556F2960}"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147515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4048" y="6757247"/>
            <a:ext cx="13601700" cy="2088515"/>
          </a:xfrm>
        </p:spPr>
        <p:txBody>
          <a:bodyPr anchor="t"/>
          <a:lstStyle>
            <a:lvl1pPr algn="l">
              <a:defRPr sz="6600" b="1" cap="all"/>
            </a:lvl1pPr>
          </a:lstStyle>
          <a:p>
            <a:r>
              <a:rPr lang="en-US" smtClean="0"/>
              <a:t>Click to edit Master title style</a:t>
            </a:r>
            <a:endParaRPr lang="en-US"/>
          </a:p>
        </p:txBody>
      </p:sp>
      <p:sp>
        <p:nvSpPr>
          <p:cNvPr id="3" name="Text Placeholder 2"/>
          <p:cNvSpPr>
            <a:spLocks noGrp="1"/>
          </p:cNvSpPr>
          <p:nvPr>
            <p:ph type="body" idx="1"/>
          </p:nvPr>
        </p:nvSpPr>
        <p:spPr>
          <a:xfrm>
            <a:off x="1264048" y="4456961"/>
            <a:ext cx="13601700" cy="2300286"/>
          </a:xfrm>
        </p:spPr>
        <p:txBody>
          <a:bodyPr anchor="b"/>
          <a:lstStyle>
            <a:lvl1pPr marL="0" indent="0">
              <a:buNone/>
              <a:defRPr sz="3300">
                <a:solidFill>
                  <a:schemeClr val="tx1">
                    <a:tint val="75000"/>
                  </a:schemeClr>
                </a:solidFill>
              </a:defRPr>
            </a:lvl1pPr>
            <a:lvl2pPr marL="757635" indent="0">
              <a:buNone/>
              <a:defRPr sz="3000">
                <a:solidFill>
                  <a:schemeClr val="tx1">
                    <a:tint val="75000"/>
                  </a:schemeClr>
                </a:solidFill>
              </a:defRPr>
            </a:lvl2pPr>
            <a:lvl3pPr marL="1515271" indent="0">
              <a:buNone/>
              <a:defRPr sz="2700">
                <a:solidFill>
                  <a:schemeClr val="tx1">
                    <a:tint val="75000"/>
                  </a:schemeClr>
                </a:solidFill>
              </a:defRPr>
            </a:lvl3pPr>
            <a:lvl4pPr marL="2272906" indent="0">
              <a:buNone/>
              <a:defRPr sz="2300">
                <a:solidFill>
                  <a:schemeClr val="tx1">
                    <a:tint val="75000"/>
                  </a:schemeClr>
                </a:solidFill>
              </a:defRPr>
            </a:lvl4pPr>
            <a:lvl5pPr marL="3030541" indent="0">
              <a:buNone/>
              <a:defRPr sz="2300">
                <a:solidFill>
                  <a:schemeClr val="tx1">
                    <a:tint val="75000"/>
                  </a:schemeClr>
                </a:solidFill>
              </a:defRPr>
            </a:lvl5pPr>
            <a:lvl6pPr marL="3788176" indent="0">
              <a:buNone/>
              <a:defRPr sz="2300">
                <a:solidFill>
                  <a:schemeClr val="tx1">
                    <a:tint val="75000"/>
                  </a:schemeClr>
                </a:solidFill>
              </a:defRPr>
            </a:lvl6pPr>
            <a:lvl7pPr marL="4545812" indent="0">
              <a:buNone/>
              <a:defRPr sz="2300">
                <a:solidFill>
                  <a:schemeClr val="tx1">
                    <a:tint val="75000"/>
                  </a:schemeClr>
                </a:solidFill>
              </a:defRPr>
            </a:lvl7pPr>
            <a:lvl8pPr marL="5303447" indent="0">
              <a:buNone/>
              <a:defRPr sz="2300">
                <a:solidFill>
                  <a:schemeClr val="tx1">
                    <a:tint val="75000"/>
                  </a:schemeClr>
                </a:solidFill>
              </a:defRPr>
            </a:lvl8pPr>
            <a:lvl9pPr marL="6061082" indent="0">
              <a:buNone/>
              <a:defRPr sz="2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18E2D5-143C-5542-8703-9839556F2960}"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24731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2453642"/>
            <a:ext cx="7067550" cy="6939810"/>
          </a:xfrm>
        </p:spPr>
        <p:txBody>
          <a:bodyPr/>
          <a:lstStyle>
            <a:lvl1pPr>
              <a:defRPr sz="4700"/>
            </a:lvl1pPr>
            <a:lvl2pPr>
              <a:defRPr sz="3900"/>
            </a:lvl2pPr>
            <a:lvl3pPr>
              <a:defRPr sz="33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134350" y="2453642"/>
            <a:ext cx="7067550" cy="6939810"/>
          </a:xfrm>
        </p:spPr>
        <p:txBody>
          <a:bodyPr/>
          <a:lstStyle>
            <a:lvl1pPr>
              <a:defRPr sz="4700"/>
            </a:lvl1pPr>
            <a:lvl2pPr>
              <a:defRPr sz="3900"/>
            </a:lvl2pPr>
            <a:lvl3pPr>
              <a:defRPr sz="33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18E2D5-143C-5542-8703-9839556F2960}"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355409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00100" y="2353840"/>
            <a:ext cx="7070329" cy="980969"/>
          </a:xfrm>
        </p:spPr>
        <p:txBody>
          <a:bodyPr anchor="b"/>
          <a:lstStyle>
            <a:lvl1pPr marL="0" indent="0">
              <a:buNone/>
              <a:defRPr sz="3900" b="1"/>
            </a:lvl1pPr>
            <a:lvl2pPr marL="757635" indent="0">
              <a:buNone/>
              <a:defRPr sz="3300" b="1"/>
            </a:lvl2pPr>
            <a:lvl3pPr marL="1515271" indent="0">
              <a:buNone/>
              <a:defRPr sz="3000" b="1"/>
            </a:lvl3pPr>
            <a:lvl4pPr marL="2272906" indent="0">
              <a:buNone/>
              <a:defRPr sz="2700" b="1"/>
            </a:lvl4pPr>
            <a:lvl5pPr marL="3030541" indent="0">
              <a:buNone/>
              <a:defRPr sz="2700" b="1"/>
            </a:lvl5pPr>
            <a:lvl6pPr marL="3788176" indent="0">
              <a:buNone/>
              <a:defRPr sz="2700" b="1"/>
            </a:lvl6pPr>
            <a:lvl7pPr marL="4545812" indent="0">
              <a:buNone/>
              <a:defRPr sz="2700" b="1"/>
            </a:lvl7pPr>
            <a:lvl8pPr marL="5303447" indent="0">
              <a:buNone/>
              <a:defRPr sz="2700" b="1"/>
            </a:lvl8pPr>
            <a:lvl9pPr marL="6061082" indent="0">
              <a:buNone/>
              <a:defRPr sz="2700" b="1"/>
            </a:lvl9pPr>
          </a:lstStyle>
          <a:p>
            <a:pPr lvl="0"/>
            <a:r>
              <a:rPr lang="en-US" smtClean="0"/>
              <a:t>Click to edit Master text styles</a:t>
            </a:r>
          </a:p>
        </p:txBody>
      </p:sp>
      <p:sp>
        <p:nvSpPr>
          <p:cNvPr id="4" name="Content Placeholder 3"/>
          <p:cNvSpPr>
            <a:spLocks noGrp="1"/>
          </p:cNvSpPr>
          <p:nvPr>
            <p:ph sz="half" idx="2"/>
          </p:nvPr>
        </p:nvSpPr>
        <p:spPr>
          <a:xfrm>
            <a:off x="800100" y="3334809"/>
            <a:ext cx="7070329" cy="6058641"/>
          </a:xfrm>
        </p:spPr>
        <p:txBody>
          <a:bodyPr/>
          <a:lstStyle>
            <a:lvl1pPr>
              <a:defRPr sz="3900"/>
            </a:lvl1pPr>
            <a:lvl2pPr>
              <a:defRPr sz="33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128794" y="2353840"/>
            <a:ext cx="7073107" cy="980969"/>
          </a:xfrm>
        </p:spPr>
        <p:txBody>
          <a:bodyPr anchor="b"/>
          <a:lstStyle>
            <a:lvl1pPr marL="0" indent="0">
              <a:buNone/>
              <a:defRPr sz="3900" b="1"/>
            </a:lvl1pPr>
            <a:lvl2pPr marL="757635" indent="0">
              <a:buNone/>
              <a:defRPr sz="3300" b="1"/>
            </a:lvl2pPr>
            <a:lvl3pPr marL="1515271" indent="0">
              <a:buNone/>
              <a:defRPr sz="3000" b="1"/>
            </a:lvl3pPr>
            <a:lvl4pPr marL="2272906" indent="0">
              <a:buNone/>
              <a:defRPr sz="2700" b="1"/>
            </a:lvl4pPr>
            <a:lvl5pPr marL="3030541" indent="0">
              <a:buNone/>
              <a:defRPr sz="2700" b="1"/>
            </a:lvl5pPr>
            <a:lvl6pPr marL="3788176" indent="0">
              <a:buNone/>
              <a:defRPr sz="2700" b="1"/>
            </a:lvl6pPr>
            <a:lvl7pPr marL="4545812" indent="0">
              <a:buNone/>
              <a:defRPr sz="2700" b="1"/>
            </a:lvl7pPr>
            <a:lvl8pPr marL="5303447" indent="0">
              <a:buNone/>
              <a:defRPr sz="2700" b="1"/>
            </a:lvl8pPr>
            <a:lvl9pPr marL="6061082" indent="0">
              <a:buNone/>
              <a:defRPr sz="2700" b="1"/>
            </a:lvl9pPr>
          </a:lstStyle>
          <a:p>
            <a:pPr lvl="0"/>
            <a:r>
              <a:rPr lang="en-US" smtClean="0"/>
              <a:t>Click to edit Master text styles</a:t>
            </a:r>
          </a:p>
        </p:txBody>
      </p:sp>
      <p:sp>
        <p:nvSpPr>
          <p:cNvPr id="6" name="Content Placeholder 5"/>
          <p:cNvSpPr>
            <a:spLocks noGrp="1"/>
          </p:cNvSpPr>
          <p:nvPr>
            <p:ph sz="quarter" idx="4"/>
          </p:nvPr>
        </p:nvSpPr>
        <p:spPr>
          <a:xfrm>
            <a:off x="8128794" y="3334809"/>
            <a:ext cx="7073107" cy="6058641"/>
          </a:xfrm>
        </p:spPr>
        <p:txBody>
          <a:bodyPr/>
          <a:lstStyle>
            <a:lvl1pPr>
              <a:defRPr sz="3900"/>
            </a:lvl1pPr>
            <a:lvl2pPr>
              <a:defRPr sz="33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18E2D5-143C-5542-8703-9839556F2960}" type="datetimeFigureOut">
              <a:rPr lang="en-US" smtClean="0"/>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265003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8E2D5-143C-5542-8703-9839556F2960}" type="datetimeFigureOut">
              <a:rPr lang="en-US" smtClean="0"/>
              <a:t>12/2/23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309420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8E2D5-143C-5542-8703-9839556F2960}" type="datetimeFigureOut">
              <a:rPr lang="en-US" smtClean="0"/>
              <a:t>12/2/23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238220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1" y="418676"/>
            <a:ext cx="5264548" cy="1781810"/>
          </a:xfrm>
        </p:spPr>
        <p:txBody>
          <a:bodyPr anchor="b"/>
          <a:lstStyle>
            <a:lvl1pPr algn="l">
              <a:defRPr sz="3300" b="1"/>
            </a:lvl1pPr>
          </a:lstStyle>
          <a:p>
            <a:r>
              <a:rPr lang="en-US" smtClean="0"/>
              <a:t>Click to edit Master title style</a:t>
            </a:r>
            <a:endParaRPr lang="en-US"/>
          </a:p>
        </p:txBody>
      </p:sp>
      <p:sp>
        <p:nvSpPr>
          <p:cNvPr id="3" name="Content Placeholder 2"/>
          <p:cNvSpPr>
            <a:spLocks noGrp="1"/>
          </p:cNvSpPr>
          <p:nvPr>
            <p:ph idx="1"/>
          </p:nvPr>
        </p:nvSpPr>
        <p:spPr>
          <a:xfrm>
            <a:off x="6256338" y="418677"/>
            <a:ext cx="8945563" cy="8974774"/>
          </a:xfrm>
        </p:spPr>
        <p:txBody>
          <a:bodyPr/>
          <a:lstStyle>
            <a:lvl1pPr>
              <a:defRPr sz="5300"/>
            </a:lvl1pPr>
            <a:lvl2pPr>
              <a:defRPr sz="4700"/>
            </a:lvl2pPr>
            <a:lvl3pPr>
              <a:defRPr sz="39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00101" y="2200487"/>
            <a:ext cx="5264548" cy="7192964"/>
          </a:xfrm>
        </p:spPr>
        <p:txBody>
          <a:bodyPr/>
          <a:lstStyle>
            <a:lvl1pPr marL="0" indent="0">
              <a:buNone/>
              <a:defRPr sz="2300"/>
            </a:lvl1pPr>
            <a:lvl2pPr marL="757635" indent="0">
              <a:buNone/>
              <a:defRPr sz="2000"/>
            </a:lvl2pPr>
            <a:lvl3pPr marL="1515271" indent="0">
              <a:buNone/>
              <a:defRPr sz="1700"/>
            </a:lvl3pPr>
            <a:lvl4pPr marL="2272906" indent="0">
              <a:buNone/>
              <a:defRPr sz="1400"/>
            </a:lvl4pPr>
            <a:lvl5pPr marL="3030541" indent="0">
              <a:buNone/>
              <a:defRPr sz="1400"/>
            </a:lvl5pPr>
            <a:lvl6pPr marL="3788176" indent="0">
              <a:buNone/>
              <a:defRPr sz="1400"/>
            </a:lvl6pPr>
            <a:lvl7pPr marL="4545812" indent="0">
              <a:buNone/>
              <a:defRPr sz="1400"/>
            </a:lvl7pPr>
            <a:lvl8pPr marL="5303447" indent="0">
              <a:buNone/>
              <a:defRPr sz="1400"/>
            </a:lvl8pPr>
            <a:lvl9pPr marL="6061082"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8E2D5-143C-5542-8703-9839556F2960}"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349232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36504" y="7360920"/>
            <a:ext cx="9601200" cy="868999"/>
          </a:xfrm>
        </p:spPr>
        <p:txBody>
          <a:bodyPr anchor="b"/>
          <a:lstStyle>
            <a:lvl1pPr algn="l">
              <a:defRPr sz="3300" b="1"/>
            </a:lvl1pPr>
          </a:lstStyle>
          <a:p>
            <a:r>
              <a:rPr lang="en-US" smtClean="0"/>
              <a:t>Click to edit Master title style</a:t>
            </a:r>
            <a:endParaRPr lang="en-US"/>
          </a:p>
        </p:txBody>
      </p:sp>
      <p:sp>
        <p:nvSpPr>
          <p:cNvPr id="3" name="Picture Placeholder 2"/>
          <p:cNvSpPr>
            <a:spLocks noGrp="1"/>
          </p:cNvSpPr>
          <p:nvPr>
            <p:ph type="pic" idx="1"/>
          </p:nvPr>
        </p:nvSpPr>
        <p:spPr>
          <a:xfrm>
            <a:off x="3136504" y="939589"/>
            <a:ext cx="9601200" cy="6309360"/>
          </a:xfrm>
        </p:spPr>
        <p:txBody>
          <a:bodyPr/>
          <a:lstStyle>
            <a:lvl1pPr marL="0" indent="0">
              <a:buNone/>
              <a:defRPr sz="5300"/>
            </a:lvl1pPr>
            <a:lvl2pPr marL="757635" indent="0">
              <a:buNone/>
              <a:defRPr sz="4700"/>
            </a:lvl2pPr>
            <a:lvl3pPr marL="1515271" indent="0">
              <a:buNone/>
              <a:defRPr sz="3900"/>
            </a:lvl3pPr>
            <a:lvl4pPr marL="2272906" indent="0">
              <a:buNone/>
              <a:defRPr sz="3300"/>
            </a:lvl4pPr>
            <a:lvl5pPr marL="3030541" indent="0">
              <a:buNone/>
              <a:defRPr sz="3300"/>
            </a:lvl5pPr>
            <a:lvl6pPr marL="3788176" indent="0">
              <a:buNone/>
              <a:defRPr sz="3300"/>
            </a:lvl6pPr>
            <a:lvl7pPr marL="4545812" indent="0">
              <a:buNone/>
              <a:defRPr sz="3300"/>
            </a:lvl7pPr>
            <a:lvl8pPr marL="5303447" indent="0">
              <a:buNone/>
              <a:defRPr sz="3300"/>
            </a:lvl8pPr>
            <a:lvl9pPr marL="6061082" indent="0">
              <a:buNone/>
              <a:defRPr sz="3300"/>
            </a:lvl9pPr>
          </a:lstStyle>
          <a:p>
            <a:endParaRPr lang="en-US" dirty="0"/>
          </a:p>
        </p:txBody>
      </p:sp>
      <p:sp>
        <p:nvSpPr>
          <p:cNvPr id="4" name="Text Placeholder 3"/>
          <p:cNvSpPr>
            <a:spLocks noGrp="1"/>
          </p:cNvSpPr>
          <p:nvPr>
            <p:ph type="body" sz="half" idx="2"/>
          </p:nvPr>
        </p:nvSpPr>
        <p:spPr>
          <a:xfrm>
            <a:off x="3136504" y="8229919"/>
            <a:ext cx="9601200" cy="1234121"/>
          </a:xfrm>
        </p:spPr>
        <p:txBody>
          <a:bodyPr/>
          <a:lstStyle>
            <a:lvl1pPr marL="0" indent="0">
              <a:buNone/>
              <a:defRPr sz="2300"/>
            </a:lvl1pPr>
            <a:lvl2pPr marL="757635" indent="0">
              <a:buNone/>
              <a:defRPr sz="2000"/>
            </a:lvl2pPr>
            <a:lvl3pPr marL="1515271" indent="0">
              <a:buNone/>
              <a:defRPr sz="1700"/>
            </a:lvl3pPr>
            <a:lvl4pPr marL="2272906" indent="0">
              <a:buNone/>
              <a:defRPr sz="1400"/>
            </a:lvl4pPr>
            <a:lvl5pPr marL="3030541" indent="0">
              <a:buNone/>
              <a:defRPr sz="1400"/>
            </a:lvl5pPr>
            <a:lvl6pPr marL="3788176" indent="0">
              <a:buNone/>
              <a:defRPr sz="1400"/>
            </a:lvl6pPr>
            <a:lvl7pPr marL="4545812" indent="0">
              <a:buNone/>
              <a:defRPr sz="1400"/>
            </a:lvl7pPr>
            <a:lvl8pPr marL="5303447" indent="0">
              <a:buNone/>
              <a:defRPr sz="1400"/>
            </a:lvl8pPr>
            <a:lvl9pPr marL="6061082"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8E2D5-143C-5542-8703-9839556F2960}"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95FFD6-6CE7-CF45-BDC3-C66472127820}" type="slidenum">
              <a:rPr lang="en-US" smtClean="0"/>
              <a:t>‹#›</a:t>
            </a:fld>
            <a:endParaRPr lang="en-US" dirty="0"/>
          </a:p>
        </p:txBody>
      </p:sp>
    </p:spTree>
    <p:extLst>
      <p:ext uri="{BB962C8B-B14F-4D97-AF65-F5344CB8AC3E}">
        <p14:creationId xmlns:p14="http://schemas.microsoft.com/office/powerpoint/2010/main" val="8185921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0100" y="421111"/>
            <a:ext cx="14401800" cy="1752600"/>
          </a:xfrm>
          <a:prstGeom prst="rect">
            <a:avLst/>
          </a:prstGeom>
        </p:spPr>
        <p:txBody>
          <a:bodyPr vert="horz" lIns="151527" tIns="75764" rIns="151527" bIns="757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00100" y="2453642"/>
            <a:ext cx="14401800" cy="6939810"/>
          </a:xfrm>
          <a:prstGeom prst="rect">
            <a:avLst/>
          </a:prstGeom>
        </p:spPr>
        <p:txBody>
          <a:bodyPr vert="horz" lIns="151527" tIns="75764" rIns="151527" bIns="757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00100" y="9746404"/>
            <a:ext cx="3733800" cy="559859"/>
          </a:xfrm>
          <a:prstGeom prst="rect">
            <a:avLst/>
          </a:prstGeom>
        </p:spPr>
        <p:txBody>
          <a:bodyPr vert="horz" lIns="151527" tIns="75764" rIns="151527" bIns="75764" rtlCol="0" anchor="ctr"/>
          <a:lstStyle>
            <a:lvl1pPr algn="l">
              <a:defRPr sz="2000">
                <a:solidFill>
                  <a:schemeClr val="tx1">
                    <a:tint val="75000"/>
                  </a:schemeClr>
                </a:solidFill>
              </a:defRPr>
            </a:lvl1pPr>
          </a:lstStyle>
          <a:p>
            <a:fld id="{9318E2D5-143C-5542-8703-9839556F2960}" type="datetimeFigureOut">
              <a:rPr lang="en-US" smtClean="0"/>
              <a:t>12/2/23</a:t>
            </a:fld>
            <a:endParaRPr lang="en-US" dirty="0"/>
          </a:p>
        </p:txBody>
      </p:sp>
      <p:sp>
        <p:nvSpPr>
          <p:cNvPr id="5" name="Footer Placeholder 4"/>
          <p:cNvSpPr>
            <a:spLocks noGrp="1"/>
          </p:cNvSpPr>
          <p:nvPr>
            <p:ph type="ftr" sz="quarter" idx="3"/>
          </p:nvPr>
        </p:nvSpPr>
        <p:spPr>
          <a:xfrm>
            <a:off x="5467350" y="9746404"/>
            <a:ext cx="5067300" cy="559859"/>
          </a:xfrm>
          <a:prstGeom prst="rect">
            <a:avLst/>
          </a:prstGeom>
        </p:spPr>
        <p:txBody>
          <a:bodyPr vert="horz" lIns="151527" tIns="75764" rIns="151527" bIns="75764" rtlCol="0" anchor="ctr"/>
          <a:lstStyle>
            <a:lvl1pPr algn="ctr">
              <a:defRPr sz="2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468100" y="9746404"/>
            <a:ext cx="3733800" cy="559859"/>
          </a:xfrm>
          <a:prstGeom prst="rect">
            <a:avLst/>
          </a:prstGeom>
        </p:spPr>
        <p:txBody>
          <a:bodyPr vert="horz" lIns="151527" tIns="75764" rIns="151527" bIns="75764" rtlCol="0" anchor="ctr"/>
          <a:lstStyle>
            <a:lvl1pPr algn="r">
              <a:defRPr sz="2000">
                <a:solidFill>
                  <a:schemeClr val="tx1">
                    <a:tint val="75000"/>
                  </a:schemeClr>
                </a:solidFill>
              </a:defRPr>
            </a:lvl1pPr>
          </a:lstStyle>
          <a:p>
            <a:fld id="{1E95FFD6-6CE7-CF45-BDC3-C66472127820}" type="slidenum">
              <a:rPr lang="en-US" smtClean="0"/>
              <a:t>‹#›</a:t>
            </a:fld>
            <a:endParaRPr lang="en-US" dirty="0"/>
          </a:p>
        </p:txBody>
      </p:sp>
    </p:spTree>
    <p:extLst>
      <p:ext uri="{BB962C8B-B14F-4D97-AF65-F5344CB8AC3E}">
        <p14:creationId xmlns:p14="http://schemas.microsoft.com/office/powerpoint/2010/main" val="1587191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57635" rtl="0" eaLnBrk="1" latinLnBrk="0" hangingPunct="1">
        <a:spcBef>
          <a:spcPct val="0"/>
        </a:spcBef>
        <a:buNone/>
        <a:defRPr sz="7200" kern="1200">
          <a:solidFill>
            <a:schemeClr val="tx1"/>
          </a:solidFill>
          <a:latin typeface="+mj-lt"/>
          <a:ea typeface="+mj-ea"/>
          <a:cs typeface="+mj-cs"/>
        </a:defRPr>
      </a:lvl1pPr>
    </p:titleStyle>
    <p:bodyStyle>
      <a:lvl1pPr marL="568226" indent="-568226" algn="l" defTabSz="757635" rtl="0" eaLnBrk="1" latinLnBrk="0" hangingPunct="1">
        <a:spcBef>
          <a:spcPct val="20000"/>
        </a:spcBef>
        <a:buFont typeface="Arial"/>
        <a:buChar char="•"/>
        <a:defRPr sz="5300" kern="1200">
          <a:solidFill>
            <a:schemeClr val="tx1"/>
          </a:solidFill>
          <a:latin typeface="+mn-lt"/>
          <a:ea typeface="+mn-ea"/>
          <a:cs typeface="+mn-cs"/>
        </a:defRPr>
      </a:lvl1pPr>
      <a:lvl2pPr marL="1231157" indent="-473522" algn="l" defTabSz="757635" rtl="0" eaLnBrk="1" latinLnBrk="0" hangingPunct="1">
        <a:spcBef>
          <a:spcPct val="20000"/>
        </a:spcBef>
        <a:buFont typeface="Arial"/>
        <a:buChar char="–"/>
        <a:defRPr sz="4700" kern="1200">
          <a:solidFill>
            <a:schemeClr val="tx1"/>
          </a:solidFill>
          <a:latin typeface="+mn-lt"/>
          <a:ea typeface="+mn-ea"/>
          <a:cs typeface="+mn-cs"/>
        </a:defRPr>
      </a:lvl2pPr>
      <a:lvl3pPr marL="1894088" indent="-378818" algn="l" defTabSz="757635" rtl="0" eaLnBrk="1" latinLnBrk="0" hangingPunct="1">
        <a:spcBef>
          <a:spcPct val="20000"/>
        </a:spcBef>
        <a:buFont typeface="Arial"/>
        <a:buChar char="•"/>
        <a:defRPr sz="3900" kern="1200">
          <a:solidFill>
            <a:schemeClr val="tx1"/>
          </a:solidFill>
          <a:latin typeface="+mn-lt"/>
          <a:ea typeface="+mn-ea"/>
          <a:cs typeface="+mn-cs"/>
        </a:defRPr>
      </a:lvl3pPr>
      <a:lvl4pPr marL="2651723" indent="-378818" algn="l" defTabSz="757635" rtl="0" eaLnBrk="1" latinLnBrk="0" hangingPunct="1">
        <a:spcBef>
          <a:spcPct val="20000"/>
        </a:spcBef>
        <a:buFont typeface="Arial"/>
        <a:buChar char="–"/>
        <a:defRPr sz="3300" kern="1200">
          <a:solidFill>
            <a:schemeClr val="tx1"/>
          </a:solidFill>
          <a:latin typeface="+mn-lt"/>
          <a:ea typeface="+mn-ea"/>
          <a:cs typeface="+mn-cs"/>
        </a:defRPr>
      </a:lvl4pPr>
      <a:lvl5pPr marL="3409359" indent="-378818" algn="l" defTabSz="757635" rtl="0" eaLnBrk="1" latinLnBrk="0" hangingPunct="1">
        <a:spcBef>
          <a:spcPct val="20000"/>
        </a:spcBef>
        <a:buFont typeface="Arial"/>
        <a:buChar char="»"/>
        <a:defRPr sz="3300" kern="1200">
          <a:solidFill>
            <a:schemeClr val="tx1"/>
          </a:solidFill>
          <a:latin typeface="+mn-lt"/>
          <a:ea typeface="+mn-ea"/>
          <a:cs typeface="+mn-cs"/>
        </a:defRPr>
      </a:lvl5pPr>
      <a:lvl6pPr marL="4166994" indent="-378818" algn="l" defTabSz="757635" rtl="0" eaLnBrk="1" latinLnBrk="0" hangingPunct="1">
        <a:spcBef>
          <a:spcPct val="20000"/>
        </a:spcBef>
        <a:buFont typeface="Arial"/>
        <a:buChar char="•"/>
        <a:defRPr sz="3300" kern="1200">
          <a:solidFill>
            <a:schemeClr val="tx1"/>
          </a:solidFill>
          <a:latin typeface="+mn-lt"/>
          <a:ea typeface="+mn-ea"/>
          <a:cs typeface="+mn-cs"/>
        </a:defRPr>
      </a:lvl6pPr>
      <a:lvl7pPr marL="4924629" indent="-378818" algn="l" defTabSz="757635" rtl="0" eaLnBrk="1" latinLnBrk="0" hangingPunct="1">
        <a:spcBef>
          <a:spcPct val="20000"/>
        </a:spcBef>
        <a:buFont typeface="Arial"/>
        <a:buChar char="•"/>
        <a:defRPr sz="3300" kern="1200">
          <a:solidFill>
            <a:schemeClr val="tx1"/>
          </a:solidFill>
          <a:latin typeface="+mn-lt"/>
          <a:ea typeface="+mn-ea"/>
          <a:cs typeface="+mn-cs"/>
        </a:defRPr>
      </a:lvl7pPr>
      <a:lvl8pPr marL="5682264" indent="-378818" algn="l" defTabSz="757635" rtl="0" eaLnBrk="1" latinLnBrk="0" hangingPunct="1">
        <a:spcBef>
          <a:spcPct val="20000"/>
        </a:spcBef>
        <a:buFont typeface="Arial"/>
        <a:buChar char="•"/>
        <a:defRPr sz="3300" kern="1200">
          <a:solidFill>
            <a:schemeClr val="tx1"/>
          </a:solidFill>
          <a:latin typeface="+mn-lt"/>
          <a:ea typeface="+mn-ea"/>
          <a:cs typeface="+mn-cs"/>
        </a:defRPr>
      </a:lvl8pPr>
      <a:lvl9pPr marL="6439900" indent="-378818" algn="l" defTabSz="757635" rtl="0" eaLnBrk="1" latinLnBrk="0" hangingPunct="1">
        <a:spcBef>
          <a:spcPct val="20000"/>
        </a:spcBef>
        <a:buFont typeface="Arial"/>
        <a:buChar char="•"/>
        <a:defRPr sz="3300" kern="1200">
          <a:solidFill>
            <a:schemeClr val="tx1"/>
          </a:solidFill>
          <a:latin typeface="+mn-lt"/>
          <a:ea typeface="+mn-ea"/>
          <a:cs typeface="+mn-cs"/>
        </a:defRPr>
      </a:lvl9pPr>
    </p:bodyStyle>
    <p:otherStyle>
      <a:defPPr>
        <a:defRPr lang="en-US"/>
      </a:defPPr>
      <a:lvl1pPr marL="0" algn="l" defTabSz="757635" rtl="0" eaLnBrk="1" latinLnBrk="0" hangingPunct="1">
        <a:defRPr sz="3000" kern="1200">
          <a:solidFill>
            <a:schemeClr val="tx1"/>
          </a:solidFill>
          <a:latin typeface="+mn-lt"/>
          <a:ea typeface="+mn-ea"/>
          <a:cs typeface="+mn-cs"/>
        </a:defRPr>
      </a:lvl1pPr>
      <a:lvl2pPr marL="757635" algn="l" defTabSz="757635" rtl="0" eaLnBrk="1" latinLnBrk="0" hangingPunct="1">
        <a:defRPr sz="3000" kern="1200">
          <a:solidFill>
            <a:schemeClr val="tx1"/>
          </a:solidFill>
          <a:latin typeface="+mn-lt"/>
          <a:ea typeface="+mn-ea"/>
          <a:cs typeface="+mn-cs"/>
        </a:defRPr>
      </a:lvl2pPr>
      <a:lvl3pPr marL="1515271" algn="l" defTabSz="757635" rtl="0" eaLnBrk="1" latinLnBrk="0" hangingPunct="1">
        <a:defRPr sz="3000" kern="1200">
          <a:solidFill>
            <a:schemeClr val="tx1"/>
          </a:solidFill>
          <a:latin typeface="+mn-lt"/>
          <a:ea typeface="+mn-ea"/>
          <a:cs typeface="+mn-cs"/>
        </a:defRPr>
      </a:lvl3pPr>
      <a:lvl4pPr marL="2272906" algn="l" defTabSz="757635" rtl="0" eaLnBrk="1" latinLnBrk="0" hangingPunct="1">
        <a:defRPr sz="3000" kern="1200">
          <a:solidFill>
            <a:schemeClr val="tx1"/>
          </a:solidFill>
          <a:latin typeface="+mn-lt"/>
          <a:ea typeface="+mn-ea"/>
          <a:cs typeface="+mn-cs"/>
        </a:defRPr>
      </a:lvl4pPr>
      <a:lvl5pPr marL="3030541" algn="l" defTabSz="757635" rtl="0" eaLnBrk="1" latinLnBrk="0" hangingPunct="1">
        <a:defRPr sz="3000" kern="1200">
          <a:solidFill>
            <a:schemeClr val="tx1"/>
          </a:solidFill>
          <a:latin typeface="+mn-lt"/>
          <a:ea typeface="+mn-ea"/>
          <a:cs typeface="+mn-cs"/>
        </a:defRPr>
      </a:lvl5pPr>
      <a:lvl6pPr marL="3788176" algn="l" defTabSz="757635" rtl="0" eaLnBrk="1" latinLnBrk="0" hangingPunct="1">
        <a:defRPr sz="3000" kern="1200">
          <a:solidFill>
            <a:schemeClr val="tx1"/>
          </a:solidFill>
          <a:latin typeface="+mn-lt"/>
          <a:ea typeface="+mn-ea"/>
          <a:cs typeface="+mn-cs"/>
        </a:defRPr>
      </a:lvl6pPr>
      <a:lvl7pPr marL="4545812" algn="l" defTabSz="757635" rtl="0" eaLnBrk="1" latinLnBrk="0" hangingPunct="1">
        <a:defRPr sz="3000" kern="1200">
          <a:solidFill>
            <a:schemeClr val="tx1"/>
          </a:solidFill>
          <a:latin typeface="+mn-lt"/>
          <a:ea typeface="+mn-ea"/>
          <a:cs typeface="+mn-cs"/>
        </a:defRPr>
      </a:lvl7pPr>
      <a:lvl8pPr marL="5303447" algn="l" defTabSz="757635" rtl="0" eaLnBrk="1" latinLnBrk="0" hangingPunct="1">
        <a:defRPr sz="3000" kern="1200">
          <a:solidFill>
            <a:schemeClr val="tx1"/>
          </a:solidFill>
          <a:latin typeface="+mn-lt"/>
          <a:ea typeface="+mn-ea"/>
          <a:cs typeface="+mn-cs"/>
        </a:defRPr>
      </a:lvl8pPr>
      <a:lvl9pPr marL="6061082" algn="l" defTabSz="757635"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9FFFE"/>
        </a:solidFill>
        <a:effectLst/>
      </p:bgPr>
    </p:bg>
    <p:spTree>
      <p:nvGrpSpPr>
        <p:cNvPr id="1" name=""/>
        <p:cNvGrpSpPr/>
        <p:nvPr/>
      </p:nvGrpSpPr>
      <p:grpSpPr>
        <a:xfrm>
          <a:off x="0" y="0"/>
          <a:ext cx="0" cy="0"/>
          <a:chOff x="0" y="0"/>
          <a:chExt cx="0" cy="0"/>
        </a:xfrm>
      </p:grpSpPr>
      <p:sp>
        <p:nvSpPr>
          <p:cNvPr id="3" name="TextBox 2"/>
          <p:cNvSpPr txBox="1"/>
          <p:nvPr/>
        </p:nvSpPr>
        <p:spPr>
          <a:xfrm>
            <a:off x="0" y="655625"/>
            <a:ext cx="16002000" cy="1199448"/>
          </a:xfrm>
          <a:prstGeom prst="rect">
            <a:avLst/>
          </a:prstGeom>
          <a:noFill/>
        </p:spPr>
        <p:txBody>
          <a:bodyPr wrap="square" lIns="151527" tIns="75764" rIns="151527" bIns="75764" rtlCol="0">
            <a:spAutoFit/>
          </a:bodyPr>
          <a:lstStyle/>
          <a:p>
            <a:pPr algn="ctr"/>
            <a:r>
              <a:rPr lang="en-US" sz="6800" b="1" dirty="0" smtClean="0">
                <a:latin typeface="Arial"/>
                <a:cs typeface="Arial"/>
              </a:rPr>
              <a:t>Something Worse Than COVID-19?</a:t>
            </a:r>
            <a:endParaRPr lang="en-US" sz="6800" b="1" dirty="0">
              <a:latin typeface="Arial"/>
              <a:cs typeface="Arial"/>
            </a:endParaRPr>
          </a:p>
        </p:txBody>
      </p:sp>
      <p:sp>
        <p:nvSpPr>
          <p:cNvPr id="4" name="TextBox 3"/>
          <p:cNvSpPr txBox="1"/>
          <p:nvPr/>
        </p:nvSpPr>
        <p:spPr>
          <a:xfrm>
            <a:off x="0" y="8403498"/>
            <a:ext cx="16002000" cy="1199448"/>
          </a:xfrm>
          <a:prstGeom prst="rect">
            <a:avLst/>
          </a:prstGeom>
          <a:noFill/>
        </p:spPr>
        <p:txBody>
          <a:bodyPr wrap="square" lIns="151527" tIns="75764" rIns="151527" bIns="75764" rtlCol="0">
            <a:spAutoFit/>
          </a:bodyPr>
          <a:lstStyle/>
          <a:p>
            <a:pPr algn="ctr"/>
            <a:r>
              <a:rPr lang="en-US" sz="6800" b="1" dirty="0" smtClean="0">
                <a:latin typeface="Arial"/>
                <a:cs typeface="Arial"/>
              </a:rPr>
              <a:t>What Could That Possibly Be?</a:t>
            </a:r>
            <a:endParaRPr lang="en-US" sz="6800" b="1" dirty="0">
              <a:latin typeface="Arial"/>
              <a:cs typeface="Arial"/>
            </a:endParaRPr>
          </a:p>
        </p:txBody>
      </p:sp>
      <p:pic>
        <p:nvPicPr>
          <p:cNvPr id="5" name="Picture 4" descr="covid-vax-vile.jpg"/>
          <p:cNvPicPr>
            <a:picLocks noChangeAspect="1"/>
          </p:cNvPicPr>
          <p:nvPr/>
        </p:nvPicPr>
        <p:blipFill rotWithShape="1">
          <a:blip r:embed="rId2">
            <a:extLst>
              <a:ext uri="{28A0092B-C50C-407E-A947-70E740481C1C}">
                <a14:useLocalDpi xmlns:a14="http://schemas.microsoft.com/office/drawing/2010/main" val="0"/>
              </a:ext>
            </a:extLst>
          </a:blip>
          <a:srcRect l="11111"/>
          <a:stretch/>
        </p:blipFill>
        <p:spPr>
          <a:xfrm>
            <a:off x="2997200" y="1667933"/>
            <a:ext cx="10160000" cy="6773334"/>
          </a:xfrm>
          <a:prstGeom prst="rect">
            <a:avLst/>
          </a:prstGeom>
          <a:effectLst>
            <a:softEdge rad="381000"/>
          </a:effectLst>
        </p:spPr>
      </p:pic>
    </p:spTree>
    <p:extLst>
      <p:ext uri="{BB962C8B-B14F-4D97-AF65-F5344CB8AC3E}">
        <p14:creationId xmlns:p14="http://schemas.microsoft.com/office/powerpoint/2010/main" val="328557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609" y="271856"/>
            <a:ext cx="15087591" cy="10155746"/>
          </a:xfrm>
          <a:prstGeom prst="rect">
            <a:avLst/>
          </a:prstGeom>
        </p:spPr>
        <p:txBody>
          <a:bodyPr wrap="square" lIns="151527" tIns="75764" rIns="151527" bIns="75764">
            <a:spAutoFit/>
          </a:bodyPr>
          <a:lstStyle/>
          <a:p>
            <a:pPr algn="just">
              <a:lnSpc>
                <a:spcPts val="3900"/>
              </a:lnSpc>
              <a:spcBef>
                <a:spcPts val="1200"/>
              </a:spcBef>
            </a:pPr>
            <a:r>
              <a:rPr lang="en-US" sz="3600" b="1" dirty="0" smtClean="0">
                <a:solidFill>
                  <a:schemeClr val="accent1"/>
                </a:solidFill>
              </a:rPr>
              <a:t>What could be worse than COVID-19?  </a:t>
            </a:r>
            <a:r>
              <a:rPr lang="en-US" sz="3600" dirty="0" smtClean="0"/>
              <a:t>Isn’t it some terrible virus that has killed MANY people world wide?  Perhaps it is</a:t>
            </a:r>
            <a:r>
              <a:rPr lang="mr-IN" sz="3600" dirty="0" smtClean="0"/>
              <a:t>…</a:t>
            </a:r>
            <a:r>
              <a:rPr lang="en-US" sz="3600" dirty="0" smtClean="0"/>
              <a:t> or perhaps it is no more deadly to healthy people than the common flu.   That’s not the issue here.  The issue is, what could be WORSE?  The answer to that question is very simple:  </a:t>
            </a:r>
            <a:r>
              <a:rPr lang="en-US" sz="3600" b="1" dirty="0" smtClean="0"/>
              <a:t>Eternity without God in eternal torment in Hell. </a:t>
            </a:r>
            <a:r>
              <a:rPr lang="en-US" sz="3600" dirty="0" smtClean="0"/>
              <a:t> That is where EVERYONE ends up if they die without the Lord Jesus Christ as their Savior.  Its not a matter of having the right religion.  Its not about being better than others and its not about having done more good deeds than bad. God won’t be comparing you to other sinners on Judgment Day.  He will be comparing you to the Lord Jesus Christ, the </a:t>
            </a:r>
            <a:r>
              <a:rPr lang="en-US" sz="3600" b="1" dirty="0" smtClean="0"/>
              <a:t>sinless</a:t>
            </a:r>
            <a:r>
              <a:rPr lang="en-US" sz="3600" dirty="0" smtClean="0"/>
              <a:t> Son of God, and we all fall far short of that standard.</a:t>
            </a:r>
            <a:endParaRPr lang="en-US" sz="3600" dirty="0"/>
          </a:p>
          <a:p>
            <a:pPr algn="ctr">
              <a:lnSpc>
                <a:spcPts val="3900"/>
              </a:lnSpc>
              <a:spcBef>
                <a:spcPts val="600"/>
              </a:spcBef>
            </a:pPr>
            <a:r>
              <a:rPr lang="en-US" sz="3600" dirty="0">
                <a:solidFill>
                  <a:schemeClr val="accent1">
                    <a:lumMod val="75000"/>
                  </a:schemeClr>
                </a:solidFill>
                <a:latin typeface="Times New Roman"/>
                <a:cs typeface="Times New Roman"/>
              </a:rPr>
              <a:t>“But we are all as an unclean thing, and all our righteousnesses are as filthy rags.</a:t>
            </a:r>
            <a:r>
              <a:rPr lang="en-US" sz="3600" dirty="0" smtClean="0">
                <a:solidFill>
                  <a:schemeClr val="accent1">
                    <a:lumMod val="75000"/>
                  </a:schemeClr>
                </a:solidFill>
                <a:latin typeface="Times New Roman"/>
                <a:cs typeface="Times New Roman"/>
              </a:rPr>
              <a:t>” Isaiah </a:t>
            </a:r>
            <a:r>
              <a:rPr lang="en-US" sz="3600" dirty="0">
                <a:solidFill>
                  <a:schemeClr val="accent1">
                    <a:lumMod val="75000"/>
                  </a:schemeClr>
                </a:solidFill>
                <a:latin typeface="Times New Roman"/>
                <a:cs typeface="Times New Roman"/>
              </a:rPr>
              <a:t>64:6 “There is none righteous, no, not </a:t>
            </a:r>
            <a:r>
              <a:rPr lang="en-US" sz="3600" dirty="0" smtClean="0">
                <a:solidFill>
                  <a:schemeClr val="accent1">
                    <a:lumMod val="75000"/>
                  </a:schemeClr>
                </a:solidFill>
                <a:latin typeface="Times New Roman"/>
                <a:cs typeface="Times New Roman"/>
              </a:rPr>
              <a:t>one” “For </a:t>
            </a:r>
            <a:r>
              <a:rPr lang="en-US" sz="3600" dirty="0">
                <a:solidFill>
                  <a:schemeClr val="accent1">
                    <a:lumMod val="75000"/>
                  </a:schemeClr>
                </a:solidFill>
                <a:latin typeface="Times New Roman"/>
                <a:cs typeface="Times New Roman"/>
              </a:rPr>
              <a:t>all have sinned, and come short of the glory of God</a:t>
            </a:r>
            <a:r>
              <a:rPr lang="en-US" sz="3600" dirty="0" smtClean="0">
                <a:solidFill>
                  <a:schemeClr val="accent1">
                    <a:lumMod val="75000"/>
                  </a:schemeClr>
                </a:solidFill>
                <a:latin typeface="Times New Roman"/>
                <a:cs typeface="Times New Roman"/>
              </a:rPr>
              <a:t>;” </a:t>
            </a:r>
            <a:r>
              <a:rPr lang="en-US" sz="3600" dirty="0">
                <a:solidFill>
                  <a:schemeClr val="accent1">
                    <a:lumMod val="75000"/>
                  </a:schemeClr>
                </a:solidFill>
                <a:latin typeface="Times New Roman"/>
                <a:cs typeface="Times New Roman"/>
              </a:rPr>
              <a:t>Romans 3</a:t>
            </a:r>
            <a:r>
              <a:rPr lang="en-US" sz="3600" dirty="0" smtClean="0">
                <a:solidFill>
                  <a:schemeClr val="accent1">
                    <a:lumMod val="75000"/>
                  </a:schemeClr>
                </a:solidFill>
                <a:latin typeface="Times New Roman"/>
                <a:cs typeface="Times New Roman"/>
              </a:rPr>
              <a:t>:10,23</a:t>
            </a:r>
            <a:endParaRPr lang="en-US" sz="3600" dirty="0">
              <a:solidFill>
                <a:schemeClr val="accent1">
                  <a:lumMod val="75000"/>
                </a:schemeClr>
              </a:solidFill>
              <a:latin typeface="Times New Roman"/>
              <a:cs typeface="Times New Roman"/>
            </a:endParaRPr>
          </a:p>
          <a:p>
            <a:pPr algn="just">
              <a:lnSpc>
                <a:spcPts val="3900"/>
              </a:lnSpc>
              <a:spcBef>
                <a:spcPts val="1200"/>
              </a:spcBef>
            </a:pPr>
            <a:r>
              <a:rPr lang="en-US" sz="3600" dirty="0" smtClean="0"/>
              <a:t>Have you received the SPOTLESS ROBE of the righteousness of the Lord Jesus Christ or are you still wearing the FILTHY RAGS of your own self-righteousness?  While there is life, there is hope.  God tells us to repent or perish.</a:t>
            </a:r>
          </a:p>
          <a:p>
            <a:pPr algn="ctr">
              <a:lnSpc>
                <a:spcPts val="3900"/>
              </a:lnSpc>
              <a:spcBef>
                <a:spcPts val="1200"/>
              </a:spcBef>
            </a:pPr>
            <a:r>
              <a:rPr lang="en-US" sz="3600" dirty="0" smtClean="0">
                <a:solidFill>
                  <a:schemeClr val="accent1">
                    <a:lumMod val="75000"/>
                  </a:schemeClr>
                </a:solidFill>
                <a:latin typeface="Times New Roman"/>
                <a:cs typeface="Times New Roman"/>
              </a:rPr>
              <a:t>“The </a:t>
            </a:r>
            <a:r>
              <a:rPr lang="en-US" sz="3600" dirty="0">
                <a:solidFill>
                  <a:schemeClr val="accent1">
                    <a:lumMod val="75000"/>
                  </a:schemeClr>
                </a:solidFill>
                <a:latin typeface="Times New Roman"/>
                <a:cs typeface="Times New Roman"/>
              </a:rPr>
              <a:t>wicked shall be turned into hell, and all the nations that forget God</a:t>
            </a:r>
            <a:r>
              <a:rPr lang="en-US" sz="3600" dirty="0" smtClean="0">
                <a:solidFill>
                  <a:schemeClr val="accent1">
                    <a:lumMod val="75000"/>
                  </a:schemeClr>
                </a:solidFill>
                <a:latin typeface="Times New Roman"/>
                <a:cs typeface="Times New Roman"/>
              </a:rPr>
              <a:t>.” </a:t>
            </a:r>
            <a:r>
              <a:rPr lang="en-US" sz="3600" dirty="0">
                <a:solidFill>
                  <a:schemeClr val="accent1">
                    <a:lumMod val="75000"/>
                  </a:schemeClr>
                </a:solidFill>
                <a:latin typeface="Times New Roman"/>
                <a:cs typeface="Times New Roman"/>
              </a:rPr>
              <a:t>Psalm 9:17 </a:t>
            </a:r>
            <a:endParaRPr lang="en-US" sz="3600" b="1" dirty="0">
              <a:solidFill>
                <a:schemeClr val="accent1">
                  <a:lumMod val="75000"/>
                </a:schemeClr>
              </a:solidFill>
              <a:latin typeface="Times New Roman"/>
              <a:cs typeface="Times New Roman"/>
            </a:endParaRPr>
          </a:p>
          <a:p>
            <a:pPr algn="ctr">
              <a:spcBef>
                <a:spcPts val="1200"/>
              </a:spcBef>
            </a:pPr>
            <a:r>
              <a:rPr lang="en-US" dirty="0">
                <a:latin typeface="Arial"/>
                <a:cs typeface="Arial"/>
              </a:rPr>
              <a:t>For accurate answers to ultimate questions visit: www.comingintheclouds.org</a:t>
            </a:r>
          </a:p>
        </p:txBody>
      </p:sp>
    </p:spTree>
    <p:extLst>
      <p:ext uri="{BB962C8B-B14F-4D97-AF65-F5344CB8AC3E}">
        <p14:creationId xmlns:p14="http://schemas.microsoft.com/office/powerpoint/2010/main" val="2164783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6104</TotalTime>
  <Words>305</Words>
  <Application>Microsoft Macintosh PowerPoint</Application>
  <PresentationFormat>Custom</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AtoZwebs-Dot-Net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 Kane</dc:creator>
  <cp:lastModifiedBy>RM Kane</cp:lastModifiedBy>
  <cp:revision>39</cp:revision>
  <dcterms:created xsi:type="dcterms:W3CDTF">2014-01-07T04:45:58Z</dcterms:created>
  <dcterms:modified xsi:type="dcterms:W3CDTF">2023-12-03T01:04:45Z</dcterms:modified>
</cp:coreProperties>
</file>